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notesMasterIdLst>
    <p:notesMasterId r:id="rId90"/>
  </p:notesMasterIdLst>
  <p:sldIdLst>
    <p:sldId id="256" r:id="rId2"/>
    <p:sldId id="262" r:id="rId3"/>
    <p:sldId id="320" r:id="rId4"/>
    <p:sldId id="258" r:id="rId5"/>
    <p:sldId id="257" r:id="rId6"/>
    <p:sldId id="263" r:id="rId7"/>
    <p:sldId id="259" r:id="rId8"/>
    <p:sldId id="261" r:id="rId9"/>
    <p:sldId id="260" r:id="rId10"/>
    <p:sldId id="264" r:id="rId11"/>
    <p:sldId id="267" r:id="rId12"/>
    <p:sldId id="265" r:id="rId13"/>
    <p:sldId id="266" r:id="rId14"/>
    <p:sldId id="268" r:id="rId15"/>
    <p:sldId id="269" r:id="rId16"/>
    <p:sldId id="270" r:id="rId17"/>
    <p:sldId id="303" r:id="rId18"/>
    <p:sldId id="304" r:id="rId19"/>
    <p:sldId id="300" r:id="rId20"/>
    <p:sldId id="294" r:id="rId21"/>
    <p:sldId id="295" r:id="rId22"/>
    <p:sldId id="302" r:id="rId23"/>
    <p:sldId id="301" r:id="rId24"/>
    <p:sldId id="273" r:id="rId25"/>
    <p:sldId id="271" r:id="rId26"/>
    <p:sldId id="272" r:id="rId27"/>
    <p:sldId id="274" r:id="rId28"/>
    <p:sldId id="275" r:id="rId29"/>
    <p:sldId id="276" r:id="rId30"/>
    <p:sldId id="277" r:id="rId31"/>
    <p:sldId id="305" r:id="rId32"/>
    <p:sldId id="306" r:id="rId33"/>
    <p:sldId id="336" r:id="rId34"/>
    <p:sldId id="337" r:id="rId35"/>
    <p:sldId id="338" r:id="rId36"/>
    <p:sldId id="296" r:id="rId37"/>
    <p:sldId id="278" r:id="rId38"/>
    <p:sldId id="279" r:id="rId39"/>
    <p:sldId id="298" r:id="rId40"/>
    <p:sldId id="280" r:id="rId41"/>
    <p:sldId id="281" r:id="rId42"/>
    <p:sldId id="287" r:id="rId43"/>
    <p:sldId id="299" r:id="rId44"/>
    <p:sldId id="316" r:id="rId45"/>
    <p:sldId id="283" r:id="rId46"/>
    <p:sldId id="282" r:id="rId47"/>
    <p:sldId id="292" r:id="rId48"/>
    <p:sldId id="297" r:id="rId49"/>
    <p:sldId id="284" r:id="rId50"/>
    <p:sldId id="285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7" r:id="rId61"/>
    <p:sldId id="324" r:id="rId62"/>
    <p:sldId id="323" r:id="rId63"/>
    <p:sldId id="325" r:id="rId64"/>
    <p:sldId id="326" r:id="rId65"/>
    <p:sldId id="327" r:id="rId66"/>
    <p:sldId id="322" r:id="rId67"/>
    <p:sldId id="318" r:id="rId68"/>
    <p:sldId id="331" r:id="rId69"/>
    <p:sldId id="319" r:id="rId70"/>
    <p:sldId id="286" r:id="rId71"/>
    <p:sldId id="288" r:id="rId72"/>
    <p:sldId id="289" r:id="rId73"/>
    <p:sldId id="290" r:id="rId74"/>
    <p:sldId id="291" r:id="rId75"/>
    <p:sldId id="328" r:id="rId76"/>
    <p:sldId id="321" r:id="rId77"/>
    <p:sldId id="329" r:id="rId78"/>
    <p:sldId id="330" r:id="rId79"/>
    <p:sldId id="332" r:id="rId80"/>
    <p:sldId id="333" r:id="rId81"/>
    <p:sldId id="334" r:id="rId82"/>
    <p:sldId id="335" r:id="rId83"/>
    <p:sldId id="339" r:id="rId84"/>
    <p:sldId id="340" r:id="rId85"/>
    <p:sldId id="341" r:id="rId86"/>
    <p:sldId id="342" r:id="rId87"/>
    <p:sldId id="293" r:id="rId88"/>
    <p:sldId id="343" r:id="rId8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0E18A-2556-49A4-BD6E-6BC481B6F283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65138-579B-49D7-8510-8BB5BEBCC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88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65138-579B-49D7-8510-8BB5BEBCC9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61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65138-579B-49D7-8510-8BB5BEBCC9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53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65138-579B-49D7-8510-8BB5BEBCC9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89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65138-579B-49D7-8510-8BB5BEBCC9D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0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500E-9B11-478B-B975-88FF1A2623B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42A331B-0606-4BA1-A501-0FE07729A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94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500E-9B11-478B-B975-88FF1A2623B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42A331B-0606-4BA1-A501-0FE07729A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28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500E-9B11-478B-B975-88FF1A2623B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42A331B-0606-4BA1-A501-0FE07729AB8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8052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500E-9B11-478B-B975-88FF1A2623B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2A331B-0606-4BA1-A501-0FE07729A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85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500E-9B11-478B-B975-88FF1A2623B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2A331B-0606-4BA1-A501-0FE07729AB8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7469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500E-9B11-478B-B975-88FF1A2623B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2A331B-0606-4BA1-A501-0FE07729A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76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500E-9B11-478B-B975-88FF1A2623B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331B-0606-4BA1-A501-0FE07729A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6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500E-9B11-478B-B975-88FF1A2623B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331B-0606-4BA1-A501-0FE07729A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92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500E-9B11-478B-B975-88FF1A2623B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331B-0606-4BA1-A501-0FE07729A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95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500E-9B11-478B-B975-88FF1A2623B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42A331B-0606-4BA1-A501-0FE07729A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71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500E-9B11-478B-B975-88FF1A2623B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42A331B-0606-4BA1-A501-0FE07729A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36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500E-9B11-478B-B975-88FF1A2623B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42A331B-0606-4BA1-A501-0FE07729A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500E-9B11-478B-B975-88FF1A2623B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331B-0606-4BA1-A501-0FE07729A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05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500E-9B11-478B-B975-88FF1A2623B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331B-0606-4BA1-A501-0FE07729A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31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500E-9B11-478B-B975-88FF1A2623B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331B-0606-4BA1-A501-0FE07729A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03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500E-9B11-478B-B975-88FF1A2623B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2A331B-0606-4BA1-A501-0FE07729A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44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3500E-9B11-478B-B975-88FF1A2623B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42A331B-0606-4BA1-A501-0FE07729A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39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1CA49F-45EF-CDB1-12B5-A776DB7EC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8052" y="-976368"/>
            <a:ext cx="6518477" cy="88107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626D7A-E210-418C-2D0C-65BBA51DC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923" y="1087194"/>
            <a:ext cx="8968154" cy="1515329"/>
          </a:xfrm>
        </p:spPr>
        <p:txBody>
          <a:bodyPr>
            <a:noAutofit/>
          </a:bodyPr>
          <a:lstStyle/>
          <a:p>
            <a:r>
              <a:rPr lang="en-US" sz="8800" dirty="0">
                <a:latin typeface="Algerian" panose="04020705040A02060702" pitchFamily="82" charset="0"/>
              </a:rPr>
              <a:t>  HOMECOMING </a:t>
            </a:r>
            <a:br>
              <a:rPr lang="en-US" sz="8800" dirty="0">
                <a:latin typeface="Algerian" panose="04020705040A02060702" pitchFamily="82" charset="0"/>
              </a:rPr>
            </a:br>
            <a:r>
              <a:rPr lang="en-US" sz="8800" dirty="0">
                <a:latin typeface="Algerian" panose="04020705040A02060702" pitchFamily="82" charset="0"/>
              </a:rPr>
              <a:t>          2024</a:t>
            </a:r>
          </a:p>
        </p:txBody>
      </p:sp>
    </p:spTree>
    <p:extLst>
      <p:ext uri="{BB962C8B-B14F-4D97-AF65-F5344CB8AC3E}">
        <p14:creationId xmlns:p14="http://schemas.microsoft.com/office/powerpoint/2010/main" val="2347629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85"/>
    </mc:Choice>
    <mc:Fallback>
      <p:transition spd="slow" advTm="1058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458D7-DF8C-4955-EF24-46C81BE2D9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2" y="1565031"/>
            <a:ext cx="8915399" cy="2262781"/>
          </a:xfrm>
        </p:spPr>
        <p:txBody>
          <a:bodyPr>
            <a:normAutofit/>
          </a:bodyPr>
          <a:lstStyle/>
          <a:p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MINISTERS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35C147-CBF3-11BE-06BC-11C35A9A0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41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8"/>
    </mc:Choice>
    <mc:Fallback>
      <p:transition spd="slow" advTm="319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DDC950-37E0-E45E-5FD6-FE6D2836D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56" y="190196"/>
            <a:ext cx="7813276" cy="63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3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1"/>
    </mc:Choice>
    <mc:Fallback>
      <p:transition spd="slow" advTm="692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83FB56-648E-1700-D0D8-6DA3BED77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38" y="305413"/>
            <a:ext cx="5955324" cy="624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7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0"/>
    </mc:Choice>
    <mc:Fallback>
      <p:transition spd="slow" advTm="917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38A620-2922-D1E4-DA5E-1A98E7CE8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169" y="244392"/>
            <a:ext cx="4478216" cy="640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22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75"/>
    </mc:Choice>
    <mc:Fallback>
      <p:transition spd="slow" advTm="937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92A3FE-FA7B-C4CE-7D4F-70EBF1999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848" y="406908"/>
            <a:ext cx="4718304" cy="604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19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53"/>
    </mc:Choice>
    <mc:Fallback>
      <p:transition spd="slow" advTm="1045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3BB5BC-1BD0-82AE-9390-761231FB7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63" y="0"/>
            <a:ext cx="3149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56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1"/>
    </mc:Choice>
    <mc:Fallback>
      <p:transition spd="slow" advTm="765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83F16-B522-3ED7-D042-5B7C5D9CE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492" y="585216"/>
            <a:ext cx="5843016" cy="5687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FD5990-42A1-04FF-6888-5217DA3C0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559" y="1717548"/>
            <a:ext cx="1888236" cy="31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43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2"/>
    </mc:Choice>
    <mc:Fallback>
      <p:transition spd="slow" advTm="768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69D0FF-0944-F114-D7CE-256BD7874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31" y="261723"/>
            <a:ext cx="4595446" cy="615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9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2"/>
    </mc:Choice>
    <mc:Fallback>
      <p:transition spd="slow" advTm="414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8E283-5C5C-6B80-5BC9-DCE533E1A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44" y="862584"/>
            <a:ext cx="3662240" cy="5015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671416-2829-F92E-4913-369F52320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19" y="862584"/>
            <a:ext cx="3120944" cy="501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47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98"/>
    </mc:Choice>
    <mc:Fallback>
      <p:transition spd="slow" advTm="599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CE413-6AEF-485F-D368-FB45E236D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046" y="1984012"/>
            <a:ext cx="9347565" cy="2889975"/>
          </a:xfrm>
        </p:spPr>
        <p:txBody>
          <a:bodyPr>
            <a:noAutofit/>
          </a:bodyPr>
          <a:lstStyle/>
          <a:p>
            <a:pPr algn="ctr"/>
            <a:r>
              <a:rPr lang="en-US" sz="7200" dirty="0"/>
              <a:t>MINISTERS FROM </a:t>
            </a:r>
            <a:br>
              <a:rPr lang="en-US" sz="7200" dirty="0"/>
            </a:br>
            <a:r>
              <a:rPr lang="en-US" sz="7200" dirty="0"/>
              <a:t>RIVER DRIVE CHRISTIAN CHURCH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D926AA-6250-5056-788D-1A0E3C68FF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33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1"/>
    </mc:Choice>
    <mc:Fallback>
      <p:transition spd="slow" advTm="623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0E91-7B9A-461A-16BA-B59BA5BA2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831" y="2368063"/>
            <a:ext cx="10134599" cy="3024552"/>
          </a:xfrm>
        </p:spPr>
        <p:txBody>
          <a:bodyPr>
            <a:noAutofit/>
          </a:bodyPr>
          <a:lstStyle/>
          <a:p>
            <a:r>
              <a:rPr lang="en-US" sz="8000" dirty="0"/>
              <a:t>       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ESTABLISHED </a:t>
            </a:r>
            <a:b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JANUARY 10</a:t>
            </a:r>
            <a:r>
              <a:rPr lang="en-US" sz="8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1960</a:t>
            </a:r>
          </a:p>
        </p:txBody>
      </p:sp>
    </p:spTree>
    <p:extLst>
      <p:ext uri="{BB962C8B-B14F-4D97-AF65-F5344CB8AC3E}">
        <p14:creationId xmlns:p14="http://schemas.microsoft.com/office/powerpoint/2010/main" val="2898721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8"/>
    </mc:Choice>
    <mc:Fallback>
      <p:transition spd="slow" advTm="899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82714-D29E-A85D-2DB5-755521F11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942" y="143552"/>
            <a:ext cx="2644257" cy="621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26BF8B-01E8-65AB-F874-2D9E0BA94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07" y="336313"/>
            <a:ext cx="3229007" cy="540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2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80"/>
    </mc:Choice>
    <mc:Fallback>
      <p:transition spd="slow" advTm="948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F3BED4-CFBF-4E0B-745F-B2B6E39C7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569" y="539334"/>
            <a:ext cx="3763108" cy="5482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979547-6C48-0895-8414-59A144B53130}"/>
              </a:ext>
            </a:extLst>
          </p:cNvPr>
          <p:cNvSpPr txBox="1"/>
          <p:nvPr/>
        </p:nvSpPr>
        <p:spPr>
          <a:xfrm>
            <a:off x="3259015" y="6021392"/>
            <a:ext cx="5169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 Jones</a:t>
            </a:r>
          </a:p>
        </p:txBody>
      </p:sp>
    </p:spTree>
    <p:extLst>
      <p:ext uri="{BB962C8B-B14F-4D97-AF65-F5344CB8AC3E}">
        <p14:creationId xmlns:p14="http://schemas.microsoft.com/office/powerpoint/2010/main" val="1933924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70"/>
    </mc:Choice>
    <mc:Fallback>
      <p:transition spd="slow" advTm="717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6B9C83-37FA-58E9-D486-88BF31F86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524" y="511257"/>
            <a:ext cx="3165230" cy="46892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E3BE94-7FC4-6F89-BAA3-9AF7A7DE97D7}"/>
              </a:ext>
            </a:extLst>
          </p:cNvPr>
          <p:cNvSpPr txBox="1"/>
          <p:nvPr/>
        </p:nvSpPr>
        <p:spPr>
          <a:xfrm>
            <a:off x="4278925" y="5416061"/>
            <a:ext cx="3739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Dr. Harry T. ‘Terry’ Jones</a:t>
            </a:r>
          </a:p>
        </p:txBody>
      </p:sp>
    </p:spTree>
    <p:extLst>
      <p:ext uri="{BB962C8B-B14F-4D97-AF65-F5344CB8AC3E}">
        <p14:creationId xmlns:p14="http://schemas.microsoft.com/office/powerpoint/2010/main" val="2543376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0"/>
    </mc:Choice>
    <mc:Fallback>
      <p:transition spd="slow" advTm="701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E53C8D-8196-FE0A-29F2-D7D8EE4DB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493" y="259983"/>
            <a:ext cx="4353990" cy="50622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170B54-55EA-A6F4-F4B9-95A87AED6721}"/>
              </a:ext>
            </a:extLst>
          </p:cNvPr>
          <p:cNvSpPr txBox="1"/>
          <p:nvPr/>
        </p:nvSpPr>
        <p:spPr>
          <a:xfrm>
            <a:off x="2954215" y="6043192"/>
            <a:ext cx="6260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MICKEY HARDY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551666-F384-2F25-C0AA-B7C79B180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059" y="1104256"/>
            <a:ext cx="1097280" cy="136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27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40"/>
    </mc:Choice>
    <mc:Fallback>
      <p:transition spd="slow" advTm="694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4F875-A50A-DDFA-E300-F00146A00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811" y="0"/>
            <a:ext cx="4426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85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3"/>
    </mc:Choice>
    <mc:Fallback>
      <p:transition spd="slow" advTm="230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49CADC-5F53-F728-F6BD-8DE4D3246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01" y="0"/>
            <a:ext cx="8893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20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33"/>
    </mc:Choice>
    <mc:Fallback>
      <p:transition spd="slow" advTm="11233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B3C64F-DD2A-4FE5-4CB2-D3D90A1F9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620" y="0"/>
            <a:ext cx="8858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32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28"/>
    </mc:Choice>
    <mc:Fallback>
      <p:transition spd="slow" advTm="1122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20B1B-600A-E82A-20BC-783743D92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938" y="0"/>
            <a:ext cx="4330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28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4"/>
    </mc:Choice>
    <mc:Fallback>
      <p:transition spd="slow" advTm="635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ABDFC1-79D0-20AD-308F-DB2485261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74" y="0"/>
            <a:ext cx="4498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9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1"/>
    </mc:Choice>
    <mc:Fallback>
      <p:transition spd="slow" advTm="750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981622-8780-E0AD-311B-5A742DFDE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541" y="0"/>
            <a:ext cx="4506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11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4"/>
    </mc:Choice>
    <mc:Fallback>
      <p:transition spd="slow" advTm="769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C588A-CC4E-903C-126A-0C5BBDE5D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109" y="1582617"/>
            <a:ext cx="9077934" cy="4021014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PICTURES</a:t>
            </a:r>
            <a:b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1960 TO 1995</a:t>
            </a:r>
          </a:p>
        </p:txBody>
      </p:sp>
    </p:spTree>
    <p:extLst>
      <p:ext uri="{BB962C8B-B14F-4D97-AF65-F5344CB8AC3E}">
        <p14:creationId xmlns:p14="http://schemas.microsoft.com/office/powerpoint/2010/main" val="2535213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9"/>
    </mc:Choice>
    <mc:Fallback>
      <p:transition spd="slow" advTm="8029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14CF3B-D8D6-56D0-B4D3-381C1B8CB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010" y="0"/>
            <a:ext cx="4549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41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0"/>
    </mc:Choice>
    <mc:Fallback>
      <p:transition spd="slow" advTm="699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8AF8CF-F739-BB47-BD13-31EBC0687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010" y="580644"/>
            <a:ext cx="2153236" cy="576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6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3"/>
    </mc:Choice>
    <mc:Fallback>
      <p:transition spd="slow" advTm="7763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E6DAA7-F690-57B5-6DBC-930D4026E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80" y="523494"/>
            <a:ext cx="3291840" cy="581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9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42"/>
    </mc:Choice>
    <mc:Fallback>
      <p:transition spd="slow" advTm="8942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D0C127-A212-2DBD-E769-152A6ED59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10" y="218572"/>
            <a:ext cx="8218813" cy="66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1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29"/>
    </mc:Choice>
    <mc:Fallback>
      <p:transition spd="slow" advTm="8729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1A5063-9152-A73B-5431-7FE071AC6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38" y="199784"/>
            <a:ext cx="7928231" cy="665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7"/>
    </mc:Choice>
    <mc:Fallback>
      <p:transition spd="slow" advTm="7767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66956-A4AB-FFAF-687D-FC726D2FE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354" y="323084"/>
            <a:ext cx="8217877" cy="649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22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42"/>
    </mc:Choice>
    <mc:Fallback>
      <p:transition spd="slow" advTm="13842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88281C-8EFC-2196-D5AE-1859BB99B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276" y="517386"/>
            <a:ext cx="6658708" cy="613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55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31"/>
    </mc:Choice>
    <mc:Fallback>
      <p:transition spd="slow" advTm="903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35A08B-1DE2-1CC9-3793-632B096CD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171" y="550821"/>
            <a:ext cx="8013013" cy="568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0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6"/>
    </mc:Choice>
    <mc:Fallback>
      <p:transition spd="slow" advTm="6356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DE7CFE-6D6C-CA39-84E0-FCE86B0B3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21" y="843549"/>
            <a:ext cx="7428125" cy="521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8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73"/>
    </mc:Choice>
    <mc:Fallback>
      <p:transition spd="slow" advTm="7173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C3A20C-F6CE-BD88-8FDC-1C71DCD91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768" y="567952"/>
            <a:ext cx="8252386" cy="572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16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71"/>
    </mc:Choice>
    <mc:Fallback>
      <p:transition spd="slow" advTm="937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F58009-F2DA-5AE5-453B-8DA2557C3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23" y="290909"/>
            <a:ext cx="4513000" cy="622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87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20"/>
    </mc:Choice>
    <mc:Fallback>
      <p:transition spd="slow" advTm="1102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FD0507-C35F-9D39-E918-9F4EA50FB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468" y="486393"/>
            <a:ext cx="8253732" cy="569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2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0"/>
    </mc:Choice>
    <mc:Fallback>
      <p:transition spd="slow" advTm="632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3582A-F427-F155-59E9-684FB3A75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093" y="581636"/>
            <a:ext cx="8410492" cy="569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77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4"/>
    </mc:Choice>
    <mc:Fallback>
      <p:transition spd="slow" advTm="6594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BDD61F-F4A0-5D00-435D-3050B0E58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168" y="798749"/>
            <a:ext cx="8003124" cy="525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57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2"/>
    </mc:Choice>
    <mc:Fallback>
      <p:transition spd="slow" advTm="7332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22E30F-1814-3C68-725D-36135A7B6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24" y="286647"/>
            <a:ext cx="8424261" cy="628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5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4"/>
    </mc:Choice>
    <mc:Fallback>
      <p:transition spd="slow" advTm="7764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502DDB-B919-1237-56EB-C07BF0A9A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183" y="1143234"/>
            <a:ext cx="3131820" cy="4407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6D086-E287-533E-EFCB-DB2D2D64B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886" y="1079226"/>
            <a:ext cx="3118104" cy="447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5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8"/>
    </mc:Choice>
    <mc:Fallback>
      <p:transition spd="slow" advTm="5828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C83274-85FA-A71B-338D-736CE9CD8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177" y="761999"/>
            <a:ext cx="7827973" cy="549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21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5"/>
    </mc:Choice>
    <mc:Fallback>
      <p:transition spd="slow" advTm="7265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70D3FE-7C9F-F8E3-9BA5-A2992F165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185" y="199167"/>
            <a:ext cx="3747400" cy="629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2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1"/>
    </mc:Choice>
    <mc:Fallback>
      <p:transition spd="slow" advTm="8421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2E3FA2-99AD-F42F-D992-243144B64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89" y="445842"/>
            <a:ext cx="4440996" cy="61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5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5"/>
    </mc:Choice>
    <mc:Fallback>
      <p:transition spd="slow" advTm="5825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F31E09-02B5-AFAC-AB49-867FC87A5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629" y="-92346"/>
            <a:ext cx="4354548" cy="654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1"/>
    </mc:Choice>
    <mc:Fallback>
      <p:transition spd="slow" advTm="5351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9077AA-B7F1-061C-25BE-DFAC31AD0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54" y="501054"/>
            <a:ext cx="4114800" cy="615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67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8"/>
    </mc:Choice>
    <mc:Fallback>
      <p:transition spd="slow" advTm="383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A01F1-2AB9-69E4-B6C5-AA8988CE2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740" y="123379"/>
            <a:ext cx="2490010" cy="638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0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0"/>
    </mc:Choice>
    <mc:Fallback>
      <p:transition spd="slow" advTm="738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819A0-E15B-AAD4-4894-148C51157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601" y="665561"/>
            <a:ext cx="8745771" cy="575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49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0"/>
    </mc:Choice>
    <mc:Fallback>
      <p:transition spd="slow" advTm="538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768DA6-9900-CC9C-DE15-477B9857F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568" y="532638"/>
            <a:ext cx="4626864" cy="579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76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0"/>
    </mc:Choice>
    <mc:Fallback>
      <p:transition spd="slow" advTm="405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A765D-B251-D0C4-D7B0-AE920A4CC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572" y="0"/>
            <a:ext cx="5088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50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3"/>
    </mc:Choice>
    <mc:Fallback>
      <p:transition spd="slow" advTm="6303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1F2281-3805-BFE5-3030-864C09B80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153" y="945123"/>
            <a:ext cx="6578119" cy="459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83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9"/>
    </mc:Choice>
    <mc:Fallback>
      <p:transition spd="slow" advTm="5979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D9A1D0-016F-926D-B4D5-2AD9BD33D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31" y="923032"/>
            <a:ext cx="4337538" cy="583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15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1"/>
    </mc:Choice>
    <mc:Fallback>
      <p:transition spd="slow" advTm="6181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66BCE1-E0F0-0E29-9D1E-913435E9A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89" y="712165"/>
            <a:ext cx="7139111" cy="509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05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3"/>
    </mc:Choice>
    <mc:Fallback>
      <p:transition spd="slow" advTm="5733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485C95-1BEE-6D68-4AE8-E5E75C863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42" y="1032387"/>
            <a:ext cx="7800604" cy="529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2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6"/>
    </mc:Choice>
    <mc:Fallback>
      <p:transition spd="slow" advTm="6306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D3030-1EE3-C4C7-D64E-F0BB3F2F7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67" y="303148"/>
            <a:ext cx="8240363" cy="587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2"/>
    </mc:Choice>
    <mc:Fallback>
      <p:transition spd="slow" advTm="5152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8B323B-7EEF-AB3E-6E6B-2112ECDD6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863" y="601121"/>
            <a:ext cx="7777983" cy="551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6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2"/>
    </mc:Choice>
    <mc:Fallback>
      <p:transition spd="slow" advTm="5762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24B67-D4A3-3E07-211B-53033267D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224" y="666513"/>
            <a:ext cx="7840514" cy="53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56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9"/>
    </mc:Choice>
    <mc:Fallback>
      <p:transition spd="slow" advTm="671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4DF43D-C3CF-3144-5CC6-81DF8031C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72" y="0"/>
            <a:ext cx="5153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1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9"/>
    </mc:Choice>
    <mc:Fallback>
      <p:transition spd="slow" advTm="10309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BD40F5-F35F-1E23-0E67-F2BE9EC81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053" y="335679"/>
            <a:ext cx="9025516" cy="586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79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55"/>
    </mc:Choice>
    <mc:Fallback>
      <p:transition spd="slow" advTm="9855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769642-682D-3E4E-F7EE-622B6F1B5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651" y="280747"/>
            <a:ext cx="8541826" cy="631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40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2"/>
    </mc:Choice>
    <mc:Fallback>
      <p:transition spd="slow" advTm="8792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798364-5D0B-DD62-BD72-93DF4EDDB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655" y="759655"/>
            <a:ext cx="7304037" cy="573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67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55"/>
    </mc:Choice>
    <mc:Fallback>
      <p:transition spd="slow" advTm="6555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7503E9-7C7A-813E-34DD-8960705E5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079" y="766007"/>
            <a:ext cx="7698598" cy="518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67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89"/>
    </mc:Choice>
    <mc:Fallback>
      <p:transition spd="slow" advTm="10789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1C44D-1574-E3CB-A866-BAA23F1D5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77" y="752231"/>
            <a:ext cx="8168238" cy="543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00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84"/>
    </mc:Choice>
    <mc:Fallback>
      <p:transition spd="slow" advTm="11684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CCD0D2-E42C-FE4A-A614-B36C49428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254" y="562307"/>
            <a:ext cx="8426140" cy="556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88"/>
    </mc:Choice>
    <mc:Fallback>
      <p:transition spd="slow" advTm="9688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6DC86A-66DF-6C56-4C03-7B70B9487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015" y="572222"/>
            <a:ext cx="4138247" cy="569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76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5"/>
    </mc:Choice>
    <mc:Fallback>
      <p:transition spd="slow" advTm="8305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CAE768-9C8D-6046-189F-2CA87BFA2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54" y="228960"/>
            <a:ext cx="4372708" cy="631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6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83"/>
    </mc:Choice>
    <mc:Fallback>
      <p:transition spd="slow" advTm="10183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9E7CB-5C65-E185-AFD5-AFDFBFDA7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55" y="647931"/>
            <a:ext cx="7840268" cy="528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14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41"/>
    </mc:Choice>
    <mc:Fallback>
      <p:transition spd="slow" advTm="8241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8367F4-4E3E-9CCB-9174-86CECC126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261" y="447954"/>
            <a:ext cx="4454769" cy="682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25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1"/>
    </mc:Choice>
    <mc:Fallback>
      <p:transition spd="slow" advTm="559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B8268E-835C-3A0F-8EE3-928E91BB4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838" y="48006"/>
            <a:ext cx="4878324" cy="67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97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2"/>
    </mc:Choice>
    <mc:Fallback>
      <p:transition spd="slow" advTm="6332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B3D10-4EC0-4735-DBDE-9C039CE92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904" y="478259"/>
            <a:ext cx="8282250" cy="555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38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43"/>
    </mc:Choice>
    <mc:Fallback>
      <p:transition spd="slow" advTm="11443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2E8CC0-38AB-C65A-4094-002C0D3E1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148" y="320113"/>
            <a:ext cx="9052806" cy="598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6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4"/>
    </mc:Choice>
    <mc:Fallback>
      <p:transition spd="slow" advTm="7064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961E0B-908A-72B5-5A70-1CCBEA0B7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61" y="172929"/>
            <a:ext cx="9497516" cy="598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44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4"/>
    </mc:Choice>
    <mc:Fallback>
      <p:transition spd="slow" advTm="6904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72EB6A-1B48-5ADB-0031-440426A95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496" y="609599"/>
            <a:ext cx="8994556" cy="584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93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34"/>
    </mc:Choice>
    <mc:Fallback>
      <p:transition spd="slow" advTm="7734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32DB56-CBDB-EE5C-2ACE-5E3FFF0EF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15" y="481339"/>
            <a:ext cx="9398654" cy="601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4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2"/>
    </mc:Choice>
    <mc:Fallback>
      <p:transition spd="slow" advTm="5982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5A27AA-7B61-69B6-D202-8D04C7B85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000" y="503674"/>
            <a:ext cx="8163586" cy="567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9"/>
    </mc:Choice>
    <mc:Fallback>
      <p:transition spd="slow" advTm="3189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10E47A-E319-E541-2CA1-F8EB76ECC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431" y="416169"/>
            <a:ext cx="62484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6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0"/>
    </mc:Choice>
    <mc:Fallback>
      <p:transition spd="slow" advTm="573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1CC24D-D4FB-4AB2-26FD-E296DE96C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215" y="308236"/>
            <a:ext cx="4630616" cy="6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4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7"/>
    </mc:Choice>
    <mc:Fallback>
      <p:transition spd="slow" advTm="5107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C5A95-F2A2-DBD6-DCFE-4F5C68C45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46" y="310661"/>
            <a:ext cx="4243754" cy="620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8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6"/>
    </mc:Choice>
    <mc:Fallback>
      <p:transition spd="slow" advTm="4656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A66757-D8B3-F272-A670-C18DDFAD7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90" y="683984"/>
            <a:ext cx="7368464" cy="53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1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7"/>
    </mc:Choice>
    <mc:Fallback>
      <p:transition spd="slow" advTm="543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88183A-60FD-9FF1-1EB9-5FFAC9F2C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564" y="211282"/>
            <a:ext cx="3784210" cy="629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5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2"/>
    </mc:Choice>
    <mc:Fallback>
      <p:transition spd="slow" advTm="4282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5A7E1C-C537-000B-6BC5-48F2231F5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462" y="637794"/>
            <a:ext cx="3930630" cy="583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4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0"/>
    </mc:Choice>
    <mc:Fallback>
      <p:transition spd="slow" advTm="666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C94504-9054-84AB-F09A-D48583DD8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07" y="508788"/>
            <a:ext cx="7764969" cy="573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6"/>
    </mc:Choice>
    <mc:Fallback>
      <p:transition spd="slow" advTm="5956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33904F-938F-2B22-773F-196005026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661" y="313937"/>
            <a:ext cx="4607169" cy="63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76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5"/>
    </mc:Choice>
    <mc:Fallback>
      <p:transition spd="slow" advTm="4485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E8BF6C-0513-16B4-A215-A6AA72027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868" y="163530"/>
            <a:ext cx="4870217" cy="646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13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6"/>
    </mc:Choice>
    <mc:Fallback>
      <p:transition spd="slow" advTm="5776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A76F82-3B42-0FF0-FBC9-F587B5EC9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646" y="179659"/>
            <a:ext cx="5029200" cy="663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3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92"/>
    </mc:Choice>
    <mc:Fallback>
      <p:transition spd="slow" advTm="5992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21C4AF-6F81-0479-73D6-6B3713A05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384" y="257908"/>
            <a:ext cx="4982531" cy="660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5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34"/>
    </mc:Choice>
    <mc:Fallback>
      <p:transition spd="slow" advTm="13134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91389A-237D-C19C-4628-57ADBD9DD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369" y="105890"/>
            <a:ext cx="5076093" cy="669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7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77"/>
    </mc:Choice>
    <mc:Fallback>
      <p:transition spd="slow" advTm="11177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D79F72-C852-F62F-B711-0B0415E55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280" y="0"/>
            <a:ext cx="5016398" cy="664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13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26"/>
    </mc:Choice>
    <mc:Fallback>
      <p:transition spd="slow" advTm="13526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198B3D-CDCB-9F46-1B5E-4C36AC7CE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35" y="331696"/>
            <a:ext cx="9130073" cy="604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46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86"/>
    </mc:Choice>
    <mc:Fallback>
      <p:transition spd="slow" advTm="1698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4B822-C2C6-5B7A-AE90-F449A344B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670" y="128954"/>
            <a:ext cx="5455362" cy="639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5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89"/>
    </mc:Choice>
    <mc:Fallback>
      <p:transition spd="slow" advTm="9389"/>
    </mc:Fallback>
  </mc:AlternateContent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3447</TotalTime>
  <Words>44</Words>
  <Application>Microsoft Office PowerPoint</Application>
  <PresentationFormat>Widescreen</PresentationFormat>
  <Paragraphs>12</Paragraphs>
  <Slides>88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5" baseType="lpstr">
      <vt:lpstr>Algerian</vt:lpstr>
      <vt:lpstr>Arial</vt:lpstr>
      <vt:lpstr>Calibri</vt:lpstr>
      <vt:lpstr>Century Gothic</vt:lpstr>
      <vt:lpstr>Times New Roman</vt:lpstr>
      <vt:lpstr>Wingdings 3</vt:lpstr>
      <vt:lpstr>Wisp</vt:lpstr>
      <vt:lpstr>  HOMECOMING            2024</vt:lpstr>
      <vt:lpstr>       ESTABLISHED  JANUARY 10TH 1960</vt:lpstr>
      <vt:lpstr>PICTURES  FROM 1960 TO 1995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MINISTERS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MINISTERS FROM  RIVER DRIVE CHRISTIAN CHURCH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Ernest Jones</dc:creator>
  <cp:lastModifiedBy>Ernest Jones</cp:lastModifiedBy>
  <cp:revision>15</cp:revision>
  <dcterms:created xsi:type="dcterms:W3CDTF">2024-11-09T18:38:45Z</dcterms:created>
  <dcterms:modified xsi:type="dcterms:W3CDTF">2024-11-13T20:47:56Z</dcterms:modified>
</cp:coreProperties>
</file>